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A822-89CB-4635-95FC-02E618A8BDB7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0104-1991-441D-8F32-DB66667C1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1DCD-E0AE-498A-AF1F-6D9BF3AE98FB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15EE-8A1C-4FD6-8C6C-C14BC6236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290F-E96B-4094-8555-09E4FC38FB4D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675B9-FAA7-4FD4-AB3A-6027E30F9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2D38-BD61-4D6B-B675-0878173268D3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146B-78BF-49F5-AC53-AA5515B1B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1390-67E2-47EC-AE62-229A7B39DF31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6032-EE1E-416D-BE56-F753E5BEF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6679-41A6-4508-ABDA-7DC909269F4E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34BA-4737-4C50-8C20-38A3A7B8A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7063-756B-4CB5-80E8-A43DBC36FCFC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29CD-8DCC-401B-8A95-28CB6471C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444C-0E9B-487A-B3CB-E97BFC5C9F0D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98B1-209C-4C63-AE75-64F46CE6D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D972-9079-4031-9F40-801D076ED82F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51C9-E709-4E57-866A-8E45C19FE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AD85-414D-4855-B857-B7E26133ADC2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B43F-C64E-4D1A-B09D-C39A78D6F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348D-7AE0-4A9A-B315-41054443EEC5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E27F-43A2-45B4-A80F-83B43107D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7BC51A-DA50-4839-9835-FF045681E1EE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4D0311-AB54-4893-B5C5-D7A40A8E3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 t="31250" r="9375" b="9375"/>
          <a:stretch>
            <a:fillRect/>
          </a:stretch>
        </p:blipFill>
        <p:spPr bwMode="auto">
          <a:xfrm>
            <a:off x="76200" y="1143000"/>
            <a:ext cx="90138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24400" y="152400"/>
            <a:ext cx="426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Name:_______________________________ Date:____________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Objective:   Map the watershed for SHHS based on topography and a walk of the school grounds.  Label and color code key features.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2400" y="5943600"/>
            <a:ext cx="449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u="sng"/>
              <a:t>Identify the following: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200"/>
              <a:t>Water Body	3.  Land Uses</a:t>
            </a:r>
          </a:p>
          <a:p>
            <a:pPr marL="342900" indent="-342900">
              <a:spcBef>
                <a:spcPct val="50000"/>
              </a:spcBef>
            </a:pPr>
            <a:r>
              <a:rPr lang="en-US" sz="1200"/>
              <a:t>2.	Divides  	4.  Storm Drains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Freeman</dc:creator>
  <cp:lastModifiedBy>Valerie Szeliga</cp:lastModifiedBy>
  <cp:revision>3</cp:revision>
  <cp:lastPrinted>2010-12-06T18:53:36Z</cp:lastPrinted>
  <dcterms:created xsi:type="dcterms:W3CDTF">2010-12-06T18:51:32Z</dcterms:created>
  <dcterms:modified xsi:type="dcterms:W3CDTF">2011-11-29T14:54:45Z</dcterms:modified>
</cp:coreProperties>
</file>