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4265-A9DA-4B08-B72D-6B70C7365C0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A991-E23E-4869-9F1A-53D3B08E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3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4265-A9DA-4B08-B72D-6B70C7365C0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A991-E23E-4869-9F1A-53D3B08E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2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4265-A9DA-4B08-B72D-6B70C7365C0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A991-E23E-4869-9F1A-53D3B08E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2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4265-A9DA-4B08-B72D-6B70C7365C0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A991-E23E-4869-9F1A-53D3B08E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9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4265-A9DA-4B08-B72D-6B70C7365C0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A991-E23E-4869-9F1A-53D3B08E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2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4265-A9DA-4B08-B72D-6B70C7365C0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A991-E23E-4869-9F1A-53D3B08E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4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4265-A9DA-4B08-B72D-6B70C7365C0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A991-E23E-4869-9F1A-53D3B08E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8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4265-A9DA-4B08-B72D-6B70C7365C0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A991-E23E-4869-9F1A-53D3B08E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9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4265-A9DA-4B08-B72D-6B70C7365C0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A991-E23E-4869-9F1A-53D3B08E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0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4265-A9DA-4B08-B72D-6B70C7365C0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A991-E23E-4869-9F1A-53D3B08E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1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4265-A9DA-4B08-B72D-6B70C7365C0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A991-E23E-4869-9F1A-53D3B08E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1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84265-A9DA-4B08-B72D-6B70C7365C0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FA991-E23E-4869-9F1A-53D3B08E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Phosphorus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ETHAN, KARA, MADELINE, MELINDA, BRIAN, COREY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7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acc6.its.brooklyn.cuny.edu/~scintech/water/rachpi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51874" cy="648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02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Why do all living organisms require phosphorus to live?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both producers and consumers, phosphorus is a component of biologically important molecules such as nucleic acids and energy transfer molecules (ADP and ATP)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44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What specific life processes use phosphorus in their chemical reactions?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77200" cy="4449763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ATP= Adenosine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Triphosphate is enhanced during physical activity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http://www.users.csbsju.edu/~hjakubow/classes/rasmolchime/02ch331finproj/ATPADP/helixp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43200"/>
            <a:ext cx="5257800" cy="385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09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How do plants obtain the phosphorus they need?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Plants obtain phosphorus from soil, but soil contains little phosphorus.  Phosphorus is applied to the soil as inorganic fertilizer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170" name="Picture 2" descr="http://img.ehowcdn.com/article-page-main/ehow/images/a08/4n/d0/excessive-phosphorus-soil-800x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32665"/>
            <a:ext cx="3810000" cy="372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24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How do animals obtain the phosphorus they need?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Animals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btain the phosphorus  that they need from eating plants that contain phosphorus sources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146" name="Picture 2" descr="http://image.shutterstock.com/display_pic_with_logo/93635/93635,1212914204,2/stock-photo-baby-rabbit-eating-flowers-on-green-grass-135077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352800"/>
            <a:ext cx="428625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11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In what ways do humans rely on phosphorus?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We rely of phosphorus to make inorganic fertilizer and reducing phosphorus in tropical soils by clearing forests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3074" name="Picture 2" descr="http://image.shutterstock.com/display_pic_with_logo/122461/122461,1276170864,1/stock-photo-forest-cut-down-549553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74907"/>
            <a:ext cx="5410200" cy="3847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83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How do humans adversely affect the phosphorus cycle?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Humans remove phosphorus from the earth to make fertilizer and that depletes the phosphorus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 descr="http://img.mosup.com/1333/133307805705123299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21546"/>
            <a:ext cx="3425568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2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How do humans adversely affect the phosphorus cycle?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When we fertilize crop fields, soil that is eroded carries large quantities of phosphate into streams, lakes, and the ocean, where is stimulates the growth of producers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www.historyforkids.org/learn/africa/environment/pictures/maliirrig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2786"/>
            <a:ext cx="2990211" cy="3051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02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213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Phosphorus </vt:lpstr>
      <vt:lpstr>PowerPoint Presentation</vt:lpstr>
      <vt:lpstr>Why do all living organisms require phosphorus to live?</vt:lpstr>
      <vt:lpstr>What specific life processes use phosphorus in their chemical reactions?</vt:lpstr>
      <vt:lpstr>How do plants obtain the phosphorus they need?</vt:lpstr>
      <vt:lpstr>How do animals obtain the phosphorus they need?</vt:lpstr>
      <vt:lpstr>In what ways do humans rely on phosphorus?</vt:lpstr>
      <vt:lpstr>How do humans adversely affect the phosphorus cycle?</vt:lpstr>
      <vt:lpstr>How do humans adversely affect the phosphorus cycle?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Phosphorus</dc:title>
  <dc:creator>Kara Pell</dc:creator>
  <cp:lastModifiedBy>Kara Pell</cp:lastModifiedBy>
  <cp:revision>7</cp:revision>
  <dcterms:created xsi:type="dcterms:W3CDTF">2011-10-06T13:17:57Z</dcterms:created>
  <dcterms:modified xsi:type="dcterms:W3CDTF">2011-10-13T13:22:00Z</dcterms:modified>
</cp:coreProperties>
</file>