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8FDF-C66F-4F53-89EF-ADC3DCBD651A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3A7D0-CC0D-4C98-9343-EEA8653D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24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8FDF-C66F-4F53-89EF-ADC3DCBD651A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3A7D0-CC0D-4C98-9343-EEA8653D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36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8FDF-C66F-4F53-89EF-ADC3DCBD651A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3A7D0-CC0D-4C98-9343-EEA8653D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68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8FDF-C66F-4F53-89EF-ADC3DCBD651A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3A7D0-CC0D-4C98-9343-EEA8653D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105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8FDF-C66F-4F53-89EF-ADC3DCBD651A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3A7D0-CC0D-4C98-9343-EEA8653D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436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8FDF-C66F-4F53-89EF-ADC3DCBD651A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3A7D0-CC0D-4C98-9343-EEA8653D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16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8FDF-C66F-4F53-89EF-ADC3DCBD651A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3A7D0-CC0D-4C98-9343-EEA8653D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570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8FDF-C66F-4F53-89EF-ADC3DCBD651A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3A7D0-CC0D-4C98-9343-EEA8653D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19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8FDF-C66F-4F53-89EF-ADC3DCBD651A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3A7D0-CC0D-4C98-9343-EEA8653D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174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8FDF-C66F-4F53-89EF-ADC3DCBD651A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3A7D0-CC0D-4C98-9343-EEA8653D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60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8FDF-C66F-4F53-89EF-ADC3DCBD651A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3A7D0-CC0D-4C98-9343-EEA8653D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66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48FDF-C66F-4F53-89EF-ADC3DCBD651A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3A7D0-CC0D-4C98-9343-EEA8653D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20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and Lab Expectations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Biology 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115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work should be as neat as possible</a:t>
            </a:r>
          </a:p>
          <a:p>
            <a:r>
              <a:rPr lang="en-US" dirty="0" smtClean="0"/>
              <a:t>I appreciate your artistic talent, but please, no doodles</a:t>
            </a:r>
          </a:p>
          <a:p>
            <a:r>
              <a:rPr lang="en-US" dirty="0" smtClean="0"/>
              <a:t>Lab worksheets must be labeled and filled out correctly</a:t>
            </a:r>
          </a:p>
          <a:p>
            <a:r>
              <a:rPr lang="en-US" dirty="0" smtClean="0"/>
              <a:t>Study guide sheets must have corrections made on them in a </a:t>
            </a:r>
            <a:r>
              <a:rPr lang="en-US" i="1" dirty="0" smtClean="0">
                <a:solidFill>
                  <a:srgbClr val="FF0000"/>
                </a:solidFill>
              </a:rPr>
              <a:t>different color ink or pencil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124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 reports must be typed and handed in as a hard copy</a:t>
            </a:r>
          </a:p>
          <a:p>
            <a:r>
              <a:rPr lang="en-US" dirty="0" smtClean="0"/>
              <a:t>Specified Homework should be handed in on the day of the test with a cover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942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43200" y="1752600"/>
            <a:ext cx="3276600" cy="411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00400" y="2743200"/>
            <a:ext cx="2362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Chapter 1 Homework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29200" y="51054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Block</a:t>
            </a:r>
            <a:endParaRPr lang="en-US" dirty="0"/>
          </a:p>
        </p:txBody>
      </p:sp>
      <p:pic>
        <p:nvPicPr>
          <p:cNvPr id="1026" name="Picture 2" descr="C:\Users\vszeliga\AppData\Local\Microsoft\Windows\Temporary Internet Files\Content.IE5\R7N6ESQW\MP90043312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124200"/>
            <a:ext cx="1005840" cy="1506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6477000" y="2133600"/>
            <a:ext cx="1524000" cy="533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651272" y="2215634"/>
            <a:ext cx="1175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cxnSp>
        <p:nvCxnSpPr>
          <p:cNvPr id="10" name="Straight Arrow Connector 9"/>
          <p:cNvCxnSpPr>
            <a:stCxn id="7" idx="1"/>
          </p:cNvCxnSpPr>
          <p:nvPr/>
        </p:nvCxnSpPr>
        <p:spPr>
          <a:xfrm flipH="1">
            <a:off x="5334000" y="2400300"/>
            <a:ext cx="1143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914400" y="3352800"/>
            <a:ext cx="1676400" cy="1600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90600" y="365760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Graphic representing a topic covered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590800" y="415290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6477000" y="5105400"/>
            <a:ext cx="1524000" cy="990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477000" y="53721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Full Name and Block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5638800" y="5428565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4323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Breakdown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40 % Tests</a:t>
            </a:r>
          </a:p>
          <a:p>
            <a:r>
              <a:rPr lang="en-US" dirty="0" smtClean="0"/>
              <a:t>40% Lab (Written Reports Only) and Projects</a:t>
            </a:r>
          </a:p>
          <a:p>
            <a:r>
              <a:rPr lang="en-US" dirty="0" smtClean="0"/>
              <a:t>20% Lab (Class Activities, Homework, and Quizzes (Latin Roots)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584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</TotalTime>
  <Words>125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Homework and Lab Expectations</vt:lpstr>
      <vt:lpstr>PowerPoint Presentation</vt:lpstr>
      <vt:lpstr>PowerPoint Presentation</vt:lpstr>
      <vt:lpstr>Sample Cover</vt:lpstr>
      <vt:lpstr>Grade Breakdown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and Lab Expectations</dc:title>
  <dc:creator>Valerie Szeliga</dc:creator>
  <cp:lastModifiedBy>Valerie Szeliga</cp:lastModifiedBy>
  <cp:revision>2</cp:revision>
  <dcterms:created xsi:type="dcterms:W3CDTF">2011-09-13T14:19:44Z</dcterms:created>
  <dcterms:modified xsi:type="dcterms:W3CDTF">2011-09-13T14:33:41Z</dcterms:modified>
</cp:coreProperties>
</file>